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79" r:id="rId10"/>
    <p:sldId id="262" r:id="rId11"/>
    <p:sldId id="271" r:id="rId12"/>
    <p:sldId id="272" r:id="rId13"/>
    <p:sldId id="265" r:id="rId14"/>
    <p:sldId id="267" r:id="rId15"/>
    <p:sldId id="270" r:id="rId16"/>
    <p:sldId id="268" r:id="rId17"/>
    <p:sldId id="281" r:id="rId18"/>
    <p:sldId id="274" r:id="rId19"/>
    <p:sldId id="275" r:id="rId20"/>
    <p:sldId id="269" r:id="rId21"/>
    <p:sldId id="280" r:id="rId22"/>
    <p:sldId id="276" r:id="rId23"/>
    <p:sldId id="27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8" autoAdjust="0"/>
  </p:normalViewPr>
  <p:slideViewPr>
    <p:cSldViewPr>
      <p:cViewPr varScale="1">
        <p:scale>
          <a:sx n="69" d="100"/>
          <a:sy n="69" d="100"/>
        </p:scale>
        <p:origin x="-5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10B6B-EC2C-4D8D-B49D-A8478C312F32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7A098-12BA-4B3B-B9D9-B25C309CC0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381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059A-37DF-4332-87F2-2D7E47076434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2E9B-6EC5-4B9B-96EB-597C8BE181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113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E2E9B-6EC5-4B9B-96EB-597C8BE18198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E3A-0F35-40A4-AD94-9AE26427FBC0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BFD9-59C7-49F9-A038-E4F84CE0A961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BD70-3453-44BE-8024-22AD35EEEF1B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BEDE-39FA-4007-9462-86CFA1C7FAB5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DBE-46F3-48E9-B102-51DF705E657A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A04-81F6-4C58-9570-B343D29B3E8C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CE66-1D8A-446A-A2DB-06BBD24EC547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C77-3E50-4ED9-955C-A0D1E5D4A1B3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5AF7-599F-49EF-A7D6-4B9E0E1AFAAF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A08C-91B1-4686-A11C-DC11E820F021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9F3-5743-4C96-914F-F0471F3B3F2C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5EA2D4-34E6-48BD-8FD8-953434E801A2}" type="datetime1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662228-82BB-4CB6-BAA4-D5E2F56BCB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9VAZ40F4SO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B0%A7%E6%9D%82%E8%92%BD%E9%85%AE" TargetMode="External"/><Relationship Id="rId2" Type="http://schemas.openxmlformats.org/officeDocument/2006/relationships/hyperlink" Target="http://www.bio2u.us.com/trends-info.php?id=38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539602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山竹果萃取物對骨骼的功效</a:t>
            </a:r>
            <a:endParaRPr lang="zh-TW" altLang="en-US" sz="5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班級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四食四甲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:1021302013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林浩民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報告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:105.11.23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1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圖片 5" descr="26_13554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4176464" cy="31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3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生理功能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抗氧化功效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骨骼保健功效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抗糖化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功效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抗癌功效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10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4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骨骼強度的密度及質量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未命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424936" cy="4899174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11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7944" y="6309321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,2013)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骨骼被糖化作用破壞原理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未命名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352928" cy="4971181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12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3968" y="6309320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,2013)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骨骼保健功效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064896" cy="4899173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800" smtClean="0">
                <a:solidFill>
                  <a:schemeClr val="tx1"/>
                </a:solidFill>
              </a:rPr>
              <a:pPr/>
              <a:t>13</a:t>
            </a:fld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84" y="6237312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,2013)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146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骨骼保健功效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92888" cy="4824640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14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84" y="6090592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,2013)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265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老化的真兇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糖化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80920" cy="4968551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15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84" y="6237312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,2013)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糖化作用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644008" cy="525780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造成糖化作用的原因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碳水化合物攝取過量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GI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飲食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精緻甜食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膳食纖維攝取不足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高脂飲食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16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928" y="6488668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,2013)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221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AGEs?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AGEs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」全名為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Advanced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Glycation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End-products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，又稱「糖化終產物」，若飲食中攝取過多的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AGE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（食用高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AGEs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含量的食物，包括油炸、燒烤食物及醃漬物），或是當身體血液處於高糖分狀態下，過量的糖類會和蛋白質結合成為「糖化終產物」，一般人身體雖然可以正常代謝清除，但若在沒有注意的情況下，體內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AGE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濃度長期偏高超過身體可代謝的能力時，就會造成身體器官功能損壞、加速身體的老化。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糖化作用是無法避免的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08912" cy="5040560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18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9992" y="6465700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,2013)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/>
          <a:lstStyle/>
          <a:p>
            <a:r>
              <a:rPr lang="en-US" altLang="zh-TW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age</a:t>
            </a:r>
            <a:r>
              <a:rPr lang="en-US" altLang="zh-TW" sz="24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影響生理活性的途徑有二種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620048"/>
              </p:ext>
            </p:extLst>
          </p:nvPr>
        </p:nvGraphicFramePr>
        <p:xfrm>
          <a:off x="251520" y="2204863"/>
          <a:ext cx="8686800" cy="234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方式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作用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結果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853297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與蛋白質形成穩定的結構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蛋白質無法被一般酵素水解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進行正常代謝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因而堆積於組織中。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粥狀動脈硬化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白內障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阿茲海默症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皮膚老化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等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……. 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842497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與免疫細胞上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AEGs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receptor(RAGE)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結合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啟動訊息傳遞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增加自由基產生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促進發炎反應。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糖尿病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粥狀動脈硬化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類風濕性關節炎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老化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等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………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19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32040" y="5867713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,2013)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大綱</a:t>
            </a:r>
            <a:endParaRPr lang="zh-TW" altLang="en-US" sz="6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前言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簡介山竹果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分佈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存在的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營養素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結構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萃取方式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應用方向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生理功能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結論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參考文獻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2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0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山竹果抽出物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Ws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)-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抗糖化新利器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80920" cy="4102687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20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5976" y="6308743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,2013)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山竹果抽出物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Ws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)-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抗癌新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利器</a:t>
            </a:r>
            <a:endParaRPr lang="zh-TW" altLang="en-US" dirty="0"/>
          </a:p>
        </p:txBody>
      </p:sp>
      <p:pic>
        <p:nvPicPr>
          <p:cNvPr id="5" name="內容版面配置區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5153769"/>
          </a:xfrm>
          <a:ln>
            <a:noFill/>
          </a:ln>
          <a:effectLst>
            <a:softEdge rad="12700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1900" smtClean="0">
                <a:solidFill>
                  <a:schemeClr val="tx1"/>
                </a:solidFill>
              </a:rPr>
              <a:pPr/>
              <a:t>21</a:t>
            </a:fld>
            <a:endParaRPr lang="zh-TW" altLang="en-US" sz="1900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32240" y="638132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圖為</a:t>
            </a:r>
            <a:r>
              <a:rPr lang="en-US" altLang="zh-TW" dirty="0"/>
              <a:t>google</a:t>
            </a:r>
            <a:r>
              <a:rPr lang="zh-TW" altLang="en-US" dirty="0"/>
              <a:t>圖片</a:t>
            </a:r>
          </a:p>
        </p:txBody>
      </p:sp>
    </p:spTree>
    <p:extLst>
      <p:ext uri="{BB962C8B-B14F-4D97-AF65-F5344CB8AC3E}">
        <p14:creationId xmlns:p14="http://schemas.microsoft.com/office/powerpoint/2010/main" val="20629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山竹果對健康的醫療價值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,30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年來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科學界屢次驗證山竹果出對抗疾病和保持健康的效力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尤其是在抗癌更有明顯的見證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山竹果的萃取物對抗糖化及骨骼有明顯的功效。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22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參考文獻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食品資訊 第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275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期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2016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/11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48~52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頁</a:t>
            </a:r>
            <a:endParaRPr lang="zh-TW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http://www.bio2u.us.com/trends-info.php?id=386</a:t>
            </a:r>
            <a:endParaRPr lang="zh-TW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維基百科 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氧雜蔥酮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https://zh.wikipedia.org/wiki/%E6%B0%A7%E6%9D%82%E8%92%BD%E9%85%AE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23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前言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幾個世紀以來山竹果在東南亞一直被視為是一種保健強身的珍品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而現代科學也逐漸證實了山竹果對健康的醫療價值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,30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年來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科學界屢次驗證山竹果出對抗疾病和保持健康的效力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尤其是在抗癌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更有明顯的見證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山竹果具有抗氧化性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有很完整的自由基清除功能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可防止人體細胞老化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平衡人體免疫能力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並可以消炎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鎮痛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抗癌和預防多種疾病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是最新的一種以水果萃取物形式的保健食品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他是純天然的營養補充品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3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分佈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竹果是盛產於南洋熱帶地區的水果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其中又以泰國最多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由於味道非常美味所以有果后及上帝的食物之稱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                 </a:t>
            </a:r>
            <a:endPara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4176464" cy="28803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56" y="3356992"/>
            <a:ext cx="4258444" cy="2883793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4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60232" y="6399609"/>
            <a:ext cx="196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084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存在營養素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氧雜蔥酮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存在於果皮中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桑橙素糖苷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存在於果實中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               </a:t>
            </a:r>
            <a:endParaRPr lang="en-US" altLang="zh-TW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250px-Berthe_Hoola_van_Nooten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124744"/>
            <a:ext cx="4752528" cy="403244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5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26560" y="6030277"/>
            <a:ext cx="196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74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結構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中文名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氧雜蔥酮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英文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xanthone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分子式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:C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H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  <a:p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                                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維基百科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,2013)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01008"/>
            <a:ext cx="6120680" cy="2304256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6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4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中文名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桑橙素糖苷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英文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Maclurin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glycoside</a:t>
            </a: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                        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山竹果抽出物於骨骼保健之功效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,2013)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7954623" cy="2808312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7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2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萃取方式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高效液相層析技術 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(HPLC) </a:t>
            </a:r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分析</a:t>
            </a:r>
            <a:endParaRPr lang="en-US" altLang="zh-TW" sz="2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方式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使用 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80% </a:t>
            </a:r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丙酮、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20% </a:t>
            </a:r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水的混合液，從乾燥磨碎的整顆山竹果果皮中萃取氧雜蔥酮若樣品中包含固體，及水溶液樣品中所含固體物大於百分之一，則應將水相與固相分離，步驟分別保存，供日後檢測之用。若有需要，應將廢棄物中固體顆粒磨碎減小顆粒之體積，以相當於 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20 </a:t>
            </a:r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倍固體樣品重的溶劑進行萃取。萃取完成後，萃取液需以孔徑為 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0.6 </a:t>
            </a:r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 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0.8 </a:t>
            </a:r>
            <a:r>
              <a:rPr lang="en-US" altLang="zh-TW" sz="26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μm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之玻璃纖維濾紙過濾。跟分析方法使用相同的溶液與紫外光偵測器，初步 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HPLC </a:t>
            </a:r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分析法淨化找出了總共六種氧雜蔥酮。每種化合物都有個別的紫外線吸收光譜，很容易就能找出山竹果果實中的氧雜蔥酮。</a:t>
            </a:r>
          </a:p>
          <a:p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8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5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應用方向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2228-82BB-4CB6-BAA4-D5E2F56BCB89}" type="slidenum">
              <a:rPr lang="zh-TW" altLang="en-US" sz="2400" smtClean="0">
                <a:solidFill>
                  <a:schemeClr val="tx1"/>
                </a:solidFill>
              </a:rPr>
              <a:pPr/>
              <a:t>9</a:t>
            </a:fld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9" name="圖片 8" descr="山竹果汁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603" y="1412776"/>
            <a:ext cx="4895397" cy="4896544"/>
          </a:xfrm>
          <a:prstGeom prst="rect">
            <a:avLst/>
          </a:prstGeom>
        </p:spPr>
      </p:pic>
      <p:pic>
        <p:nvPicPr>
          <p:cNvPr id="10" name="圖片 9" descr="t21334007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003" y="1628800"/>
            <a:ext cx="4104456" cy="46773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692</TotalTime>
  <Words>1081</Words>
  <Application>Microsoft Office PowerPoint</Application>
  <PresentationFormat>如螢幕大小 (4:3)</PresentationFormat>
  <Paragraphs>143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旅程</vt:lpstr>
      <vt:lpstr>山竹果萃取物對骨骼的功效</vt:lpstr>
      <vt:lpstr>大綱</vt:lpstr>
      <vt:lpstr>前言</vt:lpstr>
      <vt:lpstr>分佈</vt:lpstr>
      <vt:lpstr>存在營養素</vt:lpstr>
      <vt:lpstr>結構</vt:lpstr>
      <vt:lpstr>結構(續)</vt:lpstr>
      <vt:lpstr>萃取方式</vt:lpstr>
      <vt:lpstr>應用方向</vt:lpstr>
      <vt:lpstr>生理功能</vt:lpstr>
      <vt:lpstr>骨骼強度的密度及質量</vt:lpstr>
      <vt:lpstr>骨骼被糖化作用破壞原理</vt:lpstr>
      <vt:lpstr>骨骼保健功效</vt:lpstr>
      <vt:lpstr>骨骼保健功效(續)</vt:lpstr>
      <vt:lpstr>老化的真兇-糖化</vt:lpstr>
      <vt:lpstr>糖化作用</vt:lpstr>
      <vt:lpstr>何謂AGEs?</vt:lpstr>
      <vt:lpstr>糖化作用是無法避免的</vt:lpstr>
      <vt:lpstr>ageS影響生理活性的途徑有二種</vt:lpstr>
      <vt:lpstr>山竹果抽出物(Ws)-抗糖化新利器</vt:lpstr>
      <vt:lpstr>山竹果抽出物(Ws)-抗癌新利器</vt:lpstr>
      <vt:lpstr>結論</vt:lpstr>
      <vt:lpstr>參考文獻</vt:lpstr>
    </vt:vector>
  </TitlesOfParts>
  <Company>CKU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山竹果的功效及應用</dc:title>
  <dc:creator>cku</dc:creator>
  <cp:lastModifiedBy>user</cp:lastModifiedBy>
  <cp:revision>71</cp:revision>
  <dcterms:created xsi:type="dcterms:W3CDTF">2016-11-15T10:04:13Z</dcterms:created>
  <dcterms:modified xsi:type="dcterms:W3CDTF">2016-12-01T03:58:33Z</dcterms:modified>
</cp:coreProperties>
</file>